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8" r:id="rId3"/>
    <p:sldId id="271" r:id="rId4"/>
    <p:sldId id="259" r:id="rId5"/>
    <p:sldId id="272" r:id="rId6"/>
    <p:sldId id="273" r:id="rId7"/>
    <p:sldId id="269" r:id="rId8"/>
    <p:sldId id="274" r:id="rId9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 smtClean="0"/>
              <a:t>Clique para editar o estilo do subtítulo mestre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755247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051621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29030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4160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417310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05880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29842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856768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127282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542930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675316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 smtClean="0"/>
              <a:t>Clique para editar 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BF2D8-565B-42A3-A472-FB8E854BF0B5}" type="datetimeFigureOut">
              <a:rPr lang="pt-BR" smtClean="0"/>
              <a:t>20/01/2023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079322-EC74-4957-A41A-96336E22ECED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92496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12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png"/><Relationship Id="rId5" Type="http://schemas.openxmlformats.org/officeDocument/2006/relationships/image" Target="../media/image6.jpeg"/><Relationship Id="rId10" Type="http://schemas.openxmlformats.org/officeDocument/2006/relationships/image" Target="../media/image11.png"/><Relationship Id="rId4" Type="http://schemas.openxmlformats.org/officeDocument/2006/relationships/image" Target="../media/image5.jpeg"/><Relationship Id="rId9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aestudantiljua@ifce.edu.br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suap.ifce.edu.br/" TargetMode="External"/><Relationship Id="rId2" Type="http://schemas.openxmlformats.org/officeDocument/2006/relationships/hyperlink" Target="https://qacademico.ifce.edu.br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9326" y="2996952"/>
            <a:ext cx="8712968" cy="2304256"/>
          </a:xfrm>
        </p:spPr>
        <p:txBody>
          <a:bodyPr>
            <a:normAutofit/>
          </a:bodyPr>
          <a:lstStyle/>
          <a:p>
            <a:r>
              <a:rPr lang="pt-BR" sz="38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DEPARTAMENTO </a:t>
            </a:r>
            <a:br>
              <a:rPr lang="pt-BR" sz="38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8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 ASSUNTOS ESTUDANTIS – DAE</a:t>
            </a:r>
            <a:br>
              <a:rPr lang="pt-BR" sz="38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t-BR" sz="30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POLÍTICA DE ASSISTÊNCIA ESTUDANTIL</a:t>
            </a:r>
            <a:endParaRPr lang="pt-BR" sz="30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742418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ítulo 1"/>
          <p:cNvSpPr txBox="1">
            <a:spLocks/>
          </p:cNvSpPr>
          <p:nvPr/>
        </p:nvSpPr>
        <p:spPr>
          <a:xfrm>
            <a:off x="1723458" y="5261012"/>
            <a:ext cx="5788260" cy="656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</a:t>
            </a:r>
            <a:endParaRPr lang="pt-BR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4" descr="logo-vertical-ifce.png — Instituto Federal de Educação, Ciência e  Tecnologia do Ceará IF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3032"/>
            <a:ext cx="2616225" cy="260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4522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 </a:t>
            </a:r>
            <a:r>
              <a:rPr lang="pt-BR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endParaRPr lang="pt-BR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Autofit/>
          </a:bodyPr>
          <a:lstStyle/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Tânia–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Recepcionista DAE</a:t>
            </a:r>
            <a:endParaRPr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Mônica Laurentino –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Recepcionista RA</a:t>
            </a:r>
            <a:endParaRPr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Hebert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Tavares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Recepcionista RA</a:t>
            </a:r>
            <a:endParaRPr lang="pt-BR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Fabrícia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Leite –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Psicóloga/Chefe de Departamento</a:t>
            </a: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Elaine Vieira –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Assistente Social </a:t>
            </a: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Maria Cláudia –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Assistente Social</a:t>
            </a: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José Chagas de Oliveira –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Assistente de Alunos</a:t>
            </a:r>
          </a:p>
          <a:p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Alcilene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Loiola Matos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Assistente de Alunos</a:t>
            </a: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Miselane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da Silva Araújo –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Nutricionista</a:t>
            </a: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Jacob Oliveira –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Médico </a:t>
            </a:r>
            <a:r>
              <a:rPr lang="pt-BR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(Afastamento)</a:t>
            </a: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Lindomar Gomes – </a:t>
            </a:r>
            <a:r>
              <a:rPr lang="pt-BR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Enfermeiro/Coordenador de Saúde, Esporte e Lazer</a:t>
            </a:r>
            <a:endParaRPr lang="pt-BR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Orbélia Gomes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Técnica em Enfermagem</a:t>
            </a: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Rosane Furtado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– Odontóloga </a:t>
            </a:r>
          </a:p>
          <a:p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Vicente Evaldo -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Odontólogo</a:t>
            </a:r>
          </a:p>
        </p:txBody>
      </p:sp>
    </p:spTree>
    <p:extLst>
      <p:ext uri="{BB962C8B-B14F-4D97-AF65-F5344CB8AC3E}">
        <p14:creationId xmlns:p14="http://schemas.microsoft.com/office/powerpoint/2010/main" val="738609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Espaço Reservado para Conteúdo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6673" y="2249377"/>
            <a:ext cx="1077644" cy="1961312"/>
          </a:xfrm>
          <a:ln>
            <a:solidFill>
              <a:schemeClr val="tx1"/>
            </a:solidFill>
          </a:ln>
        </p:spPr>
      </p:pic>
      <p:sp>
        <p:nvSpPr>
          <p:cNvPr id="7" name="Títu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/>
          <a:lstStyle/>
          <a:p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EQUIPE </a:t>
            </a:r>
            <a:r>
              <a:rPr lang="pt-BR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AE</a:t>
            </a:r>
            <a:endParaRPr lang="pt-BR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3048" y="4385629"/>
            <a:ext cx="1198473" cy="211715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" name="Imagem 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659"/>
          <a:stretch/>
        </p:blipFill>
        <p:spPr>
          <a:xfrm>
            <a:off x="459766" y="4581128"/>
            <a:ext cx="1440160" cy="1489864"/>
          </a:xfrm>
          <a:prstGeom prst="rect">
            <a:avLst/>
          </a:prstGeom>
          <a:ln>
            <a:solidFill>
              <a:srgbClr val="00B050"/>
            </a:solidFill>
          </a:ln>
        </p:spPr>
      </p:pic>
      <p:pic>
        <p:nvPicPr>
          <p:cNvPr id="10" name="Imagem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673444"/>
            <a:ext cx="1197446" cy="159105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" name="Imagem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575" y="2068421"/>
            <a:ext cx="1490217" cy="1536263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Imagem 11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050" r="14928"/>
          <a:stretch/>
        </p:blipFill>
        <p:spPr>
          <a:xfrm>
            <a:off x="4529638" y="5164896"/>
            <a:ext cx="1392936" cy="153026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Imagem 1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1654" y="1866200"/>
            <a:ext cx="1080120" cy="172193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2673" y="1733807"/>
            <a:ext cx="1157983" cy="187087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2" name="AutoShape 2" descr="blob:https://web.whatsapp.com/71d484b0-9bae-41e0-8150-c08144d2f97f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sp>
        <p:nvSpPr>
          <p:cNvPr id="3" name="AutoShape 4" descr="blob:https://web.whatsapp.com/71d484b0-9bae-41e0-8150-c08144d2f97f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pt-BR"/>
          </a:p>
        </p:txBody>
      </p:sp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95224" y="3399733"/>
            <a:ext cx="1127350" cy="1503134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2194" y="1602007"/>
            <a:ext cx="1273411" cy="146550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644694"/>
            <a:ext cx="1391816" cy="139181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82976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 E SERVIÇOS</a:t>
            </a:r>
            <a:endParaRPr lang="pt-BR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2514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Programa de Auxílios Estudantis: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Solicitação através de Edital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Moradia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Transporte;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Discentes Mães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e Pais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 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Formação.</a:t>
            </a:r>
          </a:p>
          <a:p>
            <a:pPr marL="0" indent="0">
              <a:buNone/>
            </a:pPr>
            <a:r>
              <a:rPr lang="pt-BR" sz="18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PREVISÃO DE LANÇAMENTO DO EDITAL: FEVEREIRO/2023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Solicitação avulsa: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Didático-pedagógico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; </a:t>
            </a:r>
            <a:endParaRPr lang="pt-BR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Óculos; e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Emergencial.</a:t>
            </a:r>
          </a:p>
          <a:p>
            <a:pPr marL="0" indent="0" algn="ctr">
              <a:buNone/>
            </a:pPr>
            <a:r>
              <a:rPr lang="pt-BR" sz="2100" b="1" i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Onde solicitar? </a:t>
            </a:r>
          </a:p>
          <a:p>
            <a:pPr marL="0" indent="0" algn="ctr">
              <a:buNone/>
            </a:pPr>
            <a:r>
              <a:rPr lang="pt-BR" sz="2100" b="1" i="1" dirty="0" smtClean="0">
                <a:latin typeface="Arial" panose="020B0604020202020204" pitchFamily="34" charset="0"/>
                <a:cs typeface="Arial" panose="020B0604020202020204" pitchFamily="34" charset="0"/>
              </a:rPr>
              <a:t>No Sistema Informatizado de Assistência Estudantil - </a:t>
            </a:r>
            <a:r>
              <a:rPr lang="pt-BR" sz="2100" b="1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SisAE</a:t>
            </a:r>
            <a:endParaRPr lang="pt-BR" sz="21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10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 E SERVIÇOS</a:t>
            </a:r>
            <a:endParaRPr lang="pt-BR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25144"/>
          </a:xfrm>
        </p:spPr>
        <p:txBody>
          <a:bodyPr>
            <a:noAutofit/>
          </a:bodyPr>
          <a:lstStyle/>
          <a:p>
            <a:pPr marL="514350" indent="-514350" algn="just">
              <a:buFont typeface="+mj-lt"/>
              <a:buAutoNum type="arabicPeriod" startAt="2"/>
            </a:pP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Serviço de Alimentação:</a:t>
            </a:r>
          </a:p>
          <a:p>
            <a:pPr marL="0" indent="0">
              <a:buNone/>
            </a:pPr>
            <a:r>
              <a:rPr lang="pt-BR" sz="22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Restaurante </a:t>
            </a:r>
            <a:r>
              <a:rPr lang="pt-BR" sz="2200" b="1" dirty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Acadêmico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Lanche (manhã) - 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GRATUITO; 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Almoço – GRATUITO;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Lanche </a:t>
            </a:r>
            <a:r>
              <a:rPr lang="pt-BR" sz="2000" dirty="0">
                <a:latin typeface="Arial" panose="020B0604020202020204" pitchFamily="34" charset="0"/>
                <a:cs typeface="Arial" panose="020B0604020202020204" pitchFamily="34" charset="0"/>
              </a:rPr>
              <a:t>(tarde) – GRATUITO</a:t>
            </a:r>
            <a:r>
              <a:rPr lang="pt-B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pt-BR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acesso ao restaurante acontece por meio do “cartão de identificação do(a) estudante” e a </a:t>
            </a: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reserva do </a:t>
            </a:r>
          </a:p>
          <a:p>
            <a:pPr marL="0" indent="0">
              <a:buNone/>
            </a:pPr>
            <a:r>
              <a:rPr lang="pt-B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almoço</a:t>
            </a:r>
            <a:r>
              <a:rPr lang="pt-BR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utilizando o seu código individual: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SITE: </a:t>
            </a:r>
            <a:r>
              <a:rPr lang="pt-BR" sz="20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gerencia.juazeiro.ifce.edu.br/</a:t>
            </a:r>
          </a:p>
          <a:p>
            <a:pPr marL="0" indent="0">
              <a:buNone/>
            </a:pPr>
            <a:r>
              <a:rPr lang="pt-BR" sz="2000" b="1" u="sng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geradmifjuazeiro</a:t>
            </a:r>
            <a:r>
              <a:rPr lang="pt-BR" sz="20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2000" b="1" u="sng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login</a:t>
            </a:r>
            <a:r>
              <a:rPr lang="pt-BR" sz="20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  <a:r>
              <a:rPr lang="pt-BR" sz="2000" b="1" u="sng" dirty="0" err="1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seg_Login.php</a:t>
            </a:r>
            <a:r>
              <a:rPr lang="pt-BR" sz="2000" b="1" u="sng" dirty="0" smtClean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TERMINAL do RA até as 08h30 do dia.</a:t>
            </a:r>
          </a:p>
          <a:p>
            <a:pPr marL="0" indent="0">
              <a:buNone/>
            </a:pPr>
            <a:r>
              <a:rPr lang="pt-BR" sz="1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IMPORTANTE: discente deve informar no RA até </a:t>
            </a:r>
          </a:p>
          <a:p>
            <a:pPr marL="0" indent="0">
              <a:buNone/>
            </a:pPr>
            <a:r>
              <a:rPr lang="pt-BR" sz="1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às 08h30 do dia 24/01(terça) em quais dias da 1ª</a:t>
            </a:r>
          </a:p>
          <a:p>
            <a:pPr marL="0" indent="0">
              <a:buNone/>
            </a:pPr>
            <a:r>
              <a:rPr lang="pt-BR" sz="18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</a:t>
            </a:r>
            <a:r>
              <a:rPr lang="pt-BR" sz="1800" b="1" dirty="0" smtClean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emana de aula irá almoçar.</a:t>
            </a:r>
            <a:r>
              <a:rPr lang="pt-BR" sz="20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0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4853561"/>
            <a:ext cx="2304256" cy="1462511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2867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PROGRAMAS E SERVIÇOS</a:t>
            </a:r>
            <a:endParaRPr lang="pt-BR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2514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endParaRPr lang="pt-BR" sz="1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+mj-lt"/>
              <a:buAutoNum type="arabicPeriod" startAt="3"/>
            </a:pPr>
            <a:r>
              <a:rPr lang="pt-BR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Serviço </a:t>
            </a:r>
            <a:r>
              <a:rPr lang="pt-BR" sz="2500" b="1" dirty="0">
                <a:latin typeface="Arial" panose="020B0604020202020204" pitchFamily="34" charset="0"/>
                <a:cs typeface="Arial" panose="020B0604020202020204" pitchFamily="34" charset="0"/>
              </a:rPr>
              <a:t>de Psicologia</a:t>
            </a:r>
            <a:r>
              <a:rPr lang="pt-BR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;</a:t>
            </a:r>
            <a:endParaRPr lang="pt-BR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 algn="just">
              <a:buFont typeface="+mj-lt"/>
              <a:buAutoNum type="arabicPeriod" startAt="3"/>
            </a:pPr>
            <a:r>
              <a:rPr lang="pt-BR" sz="2500" b="1" dirty="0">
                <a:latin typeface="Arial" panose="020B0604020202020204" pitchFamily="34" charset="0"/>
                <a:cs typeface="Arial" panose="020B0604020202020204" pitchFamily="34" charset="0"/>
              </a:rPr>
              <a:t>Serviço </a:t>
            </a:r>
            <a:r>
              <a:rPr lang="pt-BR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Social;</a:t>
            </a:r>
          </a:p>
          <a:p>
            <a:pPr marL="514350" indent="-514350" algn="just">
              <a:buFont typeface="+mj-lt"/>
              <a:buAutoNum type="arabicPeriod" startAt="5"/>
            </a:pPr>
            <a:r>
              <a:rPr lang="pt-BR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Assistência </a:t>
            </a:r>
            <a:r>
              <a:rPr lang="pt-BR" sz="2500" b="1" dirty="0">
                <a:latin typeface="Arial" panose="020B0604020202020204" pitchFamily="34" charset="0"/>
                <a:cs typeface="Arial" panose="020B0604020202020204" pitchFamily="34" charset="0"/>
              </a:rPr>
              <a:t>ao </a:t>
            </a:r>
            <a:r>
              <a:rPr lang="pt-BR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Educando; e</a:t>
            </a:r>
          </a:p>
          <a:p>
            <a:pPr marL="0" indent="0" algn="just">
              <a:buNone/>
            </a:pPr>
            <a:endParaRPr lang="pt-BR" sz="25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14350" indent="-514350">
              <a:buFont typeface="+mj-lt"/>
              <a:buAutoNum type="arabicPeriod" startAt="6"/>
            </a:pPr>
            <a:r>
              <a:rPr lang="pt-BR" sz="2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Serviços </a:t>
            </a:r>
            <a:r>
              <a:rPr lang="pt-BR" sz="2500" b="1" dirty="0">
                <a:latin typeface="Arial" panose="020B0604020202020204" pitchFamily="34" charset="0"/>
                <a:cs typeface="Arial" panose="020B0604020202020204" pitchFamily="34" charset="0"/>
              </a:rPr>
              <a:t>de Saúde: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Enfermagem</a:t>
            </a:r>
            <a:r>
              <a:rPr lang="pt-BR" sz="2500" dirty="0">
                <a:latin typeface="Arial" panose="020B0604020202020204" pitchFamily="34" charset="0"/>
                <a:cs typeface="Arial" panose="020B0604020202020204" pitchFamily="34" charset="0"/>
              </a:rPr>
              <a:t>; e </a:t>
            </a:r>
          </a:p>
          <a:p>
            <a:pPr>
              <a:buFont typeface="Wingdings" panose="05000000000000000000" pitchFamily="2" charset="2"/>
              <a:buChar char="q"/>
            </a:pPr>
            <a:r>
              <a:rPr lang="pt-BR" sz="2500" dirty="0">
                <a:latin typeface="Arial" panose="020B0604020202020204" pitchFamily="34" charset="0"/>
                <a:cs typeface="Arial" panose="020B0604020202020204" pitchFamily="34" charset="0"/>
              </a:rPr>
              <a:t>Odontologia</a:t>
            </a:r>
            <a:r>
              <a:rPr lang="pt-BR" sz="25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pt-BR" sz="25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buFont typeface="Wingdings" panose="05000000000000000000" pitchFamily="2" charset="2"/>
              <a:buChar char="Ø"/>
            </a:pPr>
            <a:r>
              <a:rPr lang="pt-BR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Atendimentos individuais e coletivos por </a:t>
            </a:r>
            <a:r>
              <a:rPr lang="pt-BR" sz="2500" b="1" u="sng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agendamento</a:t>
            </a:r>
            <a:r>
              <a:rPr lang="pt-BR" sz="2500" b="1" dirty="0" smtClean="0">
                <a:solidFill>
                  <a:srgbClr val="C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ou demanda espontânea.</a:t>
            </a:r>
            <a:endParaRPr lang="pt-BR" sz="2500" b="1" dirty="0">
              <a:solidFill>
                <a:srgbClr val="C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Espaço Reservado para Conteúdo 2"/>
          <p:cNvSpPr txBox="1">
            <a:spLocks/>
          </p:cNvSpPr>
          <p:nvPr/>
        </p:nvSpPr>
        <p:spPr>
          <a:xfrm>
            <a:off x="5708915" y="1772816"/>
            <a:ext cx="2664296" cy="12961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HORÁRIO DE ATENDIMENTO: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24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08h às 20h30</a:t>
            </a:r>
            <a:endParaRPr lang="pt-BR" sz="24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Espaço Reservado para Conteúdo 2"/>
          <p:cNvSpPr txBox="1">
            <a:spLocks/>
          </p:cNvSpPr>
          <p:nvPr/>
        </p:nvSpPr>
        <p:spPr>
          <a:xfrm>
            <a:off x="4644008" y="3789040"/>
            <a:ext cx="3744416" cy="129614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anose="020B0604020202020204" pitchFamily="34" charset="0"/>
              <a:buNone/>
            </a:pPr>
            <a:r>
              <a:rPr lang="pt-BR" sz="2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HORÁRIO DE ATENDIMENTO:</a:t>
            </a:r>
          </a:p>
          <a:p>
            <a:pPr marL="0" indent="0" algn="ctr">
              <a:buFont typeface="Arial" panose="020B0604020202020204" pitchFamily="34" charset="0"/>
              <a:buNone/>
            </a:pPr>
            <a:r>
              <a:rPr lang="pt-BR" sz="25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08h-12h e 13h-17h</a:t>
            </a:r>
            <a:endParaRPr lang="pt-BR" sz="25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3418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29326" y="2708920"/>
            <a:ext cx="8712968" cy="1872208"/>
          </a:xfrm>
        </p:spPr>
        <p:txBody>
          <a:bodyPr>
            <a:normAutofit/>
          </a:bodyPr>
          <a:lstStyle/>
          <a:p>
            <a:r>
              <a:rPr lang="pt-BR" sz="55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Sejam bem-vindos!!!</a:t>
            </a:r>
            <a:endParaRPr lang="pt-BR" sz="5500" b="1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26" name="Picture 2" descr="C:\Users\elaine\Desktop\Logo_assistência estudantil.jpg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6250"/>
                    </a14:imgEffect>
                    <a14:imgEffect>
                      <a14:saturation sat="16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742418"/>
            <a:ext cx="4680520" cy="1613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logo-vertical-ifce.png — Instituto Federal de Educação, Ciência e  Tecnologia do Ceará IFC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03032"/>
            <a:ext cx="2616225" cy="26060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ítulo 1"/>
          <p:cNvSpPr txBox="1">
            <a:spLocks/>
          </p:cNvSpPr>
          <p:nvPr/>
        </p:nvSpPr>
        <p:spPr>
          <a:xfrm>
            <a:off x="611560" y="4653136"/>
            <a:ext cx="8136904" cy="172819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7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pt-BR" sz="38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E-MAIL: </a:t>
            </a:r>
            <a:r>
              <a:rPr lang="pt-BR" sz="38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aestudantiljua@ifce.edu.br</a:t>
            </a:r>
            <a:endParaRPr lang="pt-BR" sz="3800" b="1" dirty="0" smtClean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pt-BR" sz="4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Telefones: </a:t>
            </a:r>
            <a:r>
              <a:rPr lang="pt-BR" sz="4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(88) </a:t>
            </a:r>
            <a:r>
              <a:rPr lang="pt-BR" sz="4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2101.5321</a:t>
            </a:r>
          </a:p>
          <a:p>
            <a:r>
              <a:rPr lang="pt-BR" sz="4000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(88) 2101.5318</a:t>
            </a:r>
            <a:endParaRPr lang="pt-BR" sz="4000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257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>
            <a:normAutofit fontScale="90000"/>
          </a:bodyPr>
          <a:lstStyle/>
          <a:p>
            <a:r>
              <a:rPr lang="pt-BR" b="1" dirty="0" smtClean="0">
                <a:solidFill>
                  <a:srgbClr val="00666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Coordenação de Controle Acadêmico - CCA</a:t>
            </a:r>
            <a:endParaRPr lang="pt-BR" b="1" dirty="0">
              <a:solidFill>
                <a:srgbClr val="00666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925144"/>
          </a:xfrm>
        </p:spPr>
        <p:txBody>
          <a:bodyPr>
            <a:noAutofit/>
          </a:bodyPr>
          <a:lstStyle/>
          <a:p>
            <a:pPr marL="228600" indent="-228600" algn="just">
              <a:buFont typeface="+mj-lt"/>
              <a:buAutoNum type="arabicPeriod"/>
            </a:pPr>
            <a:r>
              <a:rPr lang="pt-BR" sz="2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CONFIRMAÇÃO </a:t>
            </a:r>
            <a:r>
              <a:rPr lang="pt-BR" sz="2200" b="1" dirty="0" smtClean="0">
                <a:latin typeface="Arial Black" panose="020B0A04020102020204" pitchFamily="34" charset="0"/>
                <a:cs typeface="Arial" panose="020B0604020202020204" pitchFamily="34" charset="0"/>
              </a:rPr>
              <a:t>DE MATRÍCULA</a:t>
            </a:r>
          </a:p>
          <a:p>
            <a:pPr marL="0" indent="0" algn="just">
              <a:buNone/>
            </a:pPr>
            <a:r>
              <a:rPr lang="pt-BR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23 a 27/01/2023 – </a:t>
            </a:r>
            <a:r>
              <a:rPr lang="pt-BR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Balcão da CCA</a:t>
            </a:r>
          </a:p>
          <a:p>
            <a:pPr marL="457200" indent="-457200" algn="just">
              <a:buFont typeface="+mj-lt"/>
              <a:buAutoNum type="arabicPeriod" startAt="2"/>
            </a:pPr>
            <a:r>
              <a:rPr lang="pt-BR" sz="2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ACESSO AO Q-ACADÊMICO</a:t>
            </a:r>
          </a:p>
          <a:p>
            <a:pPr marL="0" indent="0" algn="just">
              <a:buNone/>
            </a:pP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https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://qacademico.ifce.edu.br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/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endParaRPr lang="pt-B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Login: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º da Matrícula 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(20222024010165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</a:p>
          <a:p>
            <a:pPr marL="0" indent="0" algn="just">
              <a:buNone/>
            </a:pP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Senha padrão inicial: 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123</a:t>
            </a:r>
          </a:p>
          <a:p>
            <a:pPr marL="457200" indent="-457200" algn="just">
              <a:buFont typeface="+mj-lt"/>
              <a:buAutoNum type="arabicPeriod" startAt="2"/>
            </a:pPr>
            <a:r>
              <a:rPr lang="pt-BR" sz="2200" dirty="0" smtClean="0">
                <a:latin typeface="Arial Black" panose="020B0A04020102020204" pitchFamily="34" charset="0"/>
                <a:cs typeface="Arial" panose="020B0604020202020204" pitchFamily="34" charset="0"/>
              </a:rPr>
              <a:t>CRIAÇÃO DO E-MAIL INSTITUCIONAL</a:t>
            </a:r>
          </a:p>
          <a:p>
            <a:pPr marL="0" indent="0" algn="just">
              <a:buNone/>
            </a:pP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Sistema Unificado de Administração Pública – SUAP</a:t>
            </a:r>
          </a:p>
          <a:p>
            <a:pPr marL="0" indent="0" algn="just">
              <a:buNone/>
            </a:pP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Site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https://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suap.ifce.edu.br/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pt-B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200" b="1" dirty="0">
                <a:latin typeface="Arial" panose="020B0604020202020204" pitchFamily="34" charset="0"/>
                <a:cs typeface="Arial" panose="020B0604020202020204" pitchFamily="34" charset="0"/>
              </a:rPr>
              <a:t>Login:</a:t>
            </a:r>
            <a:r>
              <a:rPr lang="pt-BR" sz="2200" dirty="0">
                <a:latin typeface="Arial" panose="020B0604020202020204" pitchFamily="34" charset="0"/>
                <a:cs typeface="Arial" panose="020B0604020202020204" pitchFamily="34" charset="0"/>
              </a:rPr>
              <a:t> nº da Matrícula (20222024010165)</a:t>
            </a:r>
          </a:p>
          <a:p>
            <a:pPr marL="0" indent="0" algn="just">
              <a:buNone/>
            </a:pPr>
            <a:r>
              <a:rPr lang="pt-BR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Senha padrão inicial: </a:t>
            </a:r>
            <a:r>
              <a:rPr lang="pt-BR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@IFCE24121984 (DN)</a:t>
            </a:r>
            <a:endParaRPr lang="pt-BR" sz="22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buNone/>
            </a:pPr>
            <a:r>
              <a:rPr lang="pt-BR" sz="24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Clique em “Escolha seu e-mail acadêmico”</a:t>
            </a:r>
            <a:endParaRPr lang="pt-BR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666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379</Words>
  <Application>Microsoft Office PowerPoint</Application>
  <PresentationFormat>Apresentação na tela (4:3)</PresentationFormat>
  <Paragraphs>78</Paragraphs>
  <Slides>8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8</vt:i4>
      </vt:variant>
    </vt:vector>
  </HeadingPairs>
  <TitlesOfParts>
    <vt:vector size="9" baseType="lpstr">
      <vt:lpstr>Tema do Office</vt:lpstr>
      <vt:lpstr>DEPARTAMENTO  DE ASSUNTOS ESTUDANTIS – DAE POLÍTICA DE ASSISTÊNCIA ESTUDANTIL</vt:lpstr>
      <vt:lpstr>EQUIPE DAE</vt:lpstr>
      <vt:lpstr>EQUIPE DAE</vt:lpstr>
      <vt:lpstr>PROGRAMAS E SERVIÇOS</vt:lpstr>
      <vt:lpstr>PROGRAMAS E SERVIÇOS</vt:lpstr>
      <vt:lpstr>PROGRAMAS E SERVIÇOS</vt:lpstr>
      <vt:lpstr>Sejam bem-vindos!!!</vt:lpstr>
      <vt:lpstr>Coordenação de Controle Acadêmico - CCA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COORDENAÇÃO DE ASSISTÊNCIA ESTUDANTIL</dc:title>
  <dc:creator>elaine</dc:creator>
  <cp:lastModifiedBy>Elaine Vieira</cp:lastModifiedBy>
  <cp:revision>46</cp:revision>
  <dcterms:created xsi:type="dcterms:W3CDTF">2014-05-23T17:02:01Z</dcterms:created>
  <dcterms:modified xsi:type="dcterms:W3CDTF">2023-01-20T13:47:26Z</dcterms:modified>
</cp:coreProperties>
</file>